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</p:sldMasterIdLst>
  <p:sldIdLst>
    <p:sldId id="257" r:id="rId2"/>
  </p:sldIdLst>
  <p:sldSz cx="21383625" cy="30275213"/>
  <p:notesSz cx="6738938" cy="9875838"/>
  <p:defaultTextStyle>
    <a:defPPr>
      <a:defRPr lang="zh-TW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66"/>
    <a:srgbClr val="FFFF99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26" autoAdjust="0"/>
    <p:restoredTop sz="94660"/>
  </p:normalViewPr>
  <p:slideViewPr>
    <p:cSldViewPr snapToGrid="0">
      <p:cViewPr varScale="1">
        <p:scale>
          <a:sx n="26" d="100"/>
          <a:sy n="26" d="100"/>
        </p:scale>
        <p:origin x="18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72953" y="4954765"/>
            <a:ext cx="16037719" cy="10540259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4209"/>
            </a:lvl1pPr>
            <a:lvl2pPr marL="801883" indent="0" algn="ctr">
              <a:buNone/>
              <a:defRPr sz="3508"/>
            </a:lvl2pPr>
            <a:lvl3pPr marL="1603766" indent="0" algn="ctr">
              <a:buNone/>
              <a:defRPr sz="3157"/>
            </a:lvl3pPr>
            <a:lvl4pPr marL="2405649" indent="0" algn="ctr">
              <a:buNone/>
              <a:defRPr sz="2806"/>
            </a:lvl4pPr>
            <a:lvl5pPr marL="3207532" indent="0" algn="ctr">
              <a:buNone/>
              <a:defRPr sz="2806"/>
            </a:lvl5pPr>
            <a:lvl6pPr marL="4009415" indent="0" algn="ctr">
              <a:buNone/>
              <a:defRPr sz="2806"/>
            </a:lvl6pPr>
            <a:lvl7pPr marL="4811298" indent="0" algn="ctr">
              <a:buNone/>
              <a:defRPr sz="2806"/>
            </a:lvl7pPr>
            <a:lvl8pPr marL="5613182" indent="0" algn="ctr">
              <a:buNone/>
              <a:defRPr sz="2806"/>
            </a:lvl8pPr>
            <a:lvl9pPr marL="6415065" indent="0" algn="ctr">
              <a:buNone/>
              <a:defRPr sz="2806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258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696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5302657" y="1611875"/>
            <a:ext cx="4610844" cy="256568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70124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79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225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58987" y="7547783"/>
            <a:ext cx="18443377" cy="12593645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58987" y="20260569"/>
            <a:ext cx="18443377" cy="6622701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1883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3766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564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0753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094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129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318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1506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78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918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2909" y="1611877"/>
            <a:ext cx="18443377" cy="585180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72910" y="7421634"/>
            <a:ext cx="9046275" cy="3637228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72910" y="11058863"/>
            <a:ext cx="9046275" cy="16265921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25460" y="7421634"/>
            <a:ext cx="9090826" cy="3637228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25460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599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10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80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2910" y="2018348"/>
            <a:ext cx="6896775" cy="7064216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090826" y="4359072"/>
            <a:ext cx="10825460" cy="21515024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72910" y="9082564"/>
            <a:ext cx="6896775" cy="16826573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161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2910" y="2018348"/>
            <a:ext cx="6896775" cy="7064216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90826" y="4359072"/>
            <a:ext cx="10825460" cy="21515024"/>
          </a:xfrm>
        </p:spPr>
        <p:txBody>
          <a:bodyPr/>
          <a:lstStyle>
            <a:lvl1pPr marL="0" indent="0">
              <a:buNone/>
              <a:defRPr sz="5612"/>
            </a:lvl1pPr>
            <a:lvl2pPr marL="801883" indent="0">
              <a:buNone/>
              <a:defRPr sz="4911"/>
            </a:lvl2pPr>
            <a:lvl3pPr marL="1603766" indent="0">
              <a:buNone/>
              <a:defRPr sz="4209"/>
            </a:lvl3pPr>
            <a:lvl4pPr marL="2405649" indent="0">
              <a:buNone/>
              <a:defRPr sz="3508"/>
            </a:lvl4pPr>
            <a:lvl5pPr marL="3207532" indent="0">
              <a:buNone/>
              <a:defRPr sz="3508"/>
            </a:lvl5pPr>
            <a:lvl6pPr marL="4009415" indent="0">
              <a:buNone/>
              <a:defRPr sz="3508"/>
            </a:lvl6pPr>
            <a:lvl7pPr marL="4811298" indent="0">
              <a:buNone/>
              <a:defRPr sz="3508"/>
            </a:lvl7pPr>
            <a:lvl8pPr marL="5613182" indent="0">
              <a:buNone/>
              <a:defRPr sz="3508"/>
            </a:lvl8pPr>
            <a:lvl9pPr marL="6415065" indent="0">
              <a:buNone/>
              <a:defRPr sz="3508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72910" y="9082564"/>
            <a:ext cx="6896775" cy="16826573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06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470124" y="1611877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470124" y="28060639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0ECCA-794D-49BC-A070-3CB6FDBEA890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083326" y="28060639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102185" y="28060639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AB758-15C3-4D8C-B175-F8A82110B6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62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930" y="8681676"/>
            <a:ext cx="18364200" cy="9241329"/>
          </a:xfrm>
          <a:noFill/>
        </p:spPr>
        <p:txBody>
          <a:bodyPr>
            <a:noAutofit/>
          </a:bodyPr>
          <a:lstStyle/>
          <a:p>
            <a:pPr lvl="0"/>
            <a:r>
              <a:rPr lang="zh-TW" altLang="zh-TW" sz="48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</a:t>
            </a:r>
            <a:r>
              <a:rPr lang="zh-TW" altLang="zh-TW" sz="4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r>
              <a:rPr lang="zh-TW" altLang="en-US" sz="4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心得成果分享：</a:t>
            </a:r>
            <a:r>
              <a:rPr lang="zh-TW" altLang="zh-TW" sz="48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48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1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345919"/>
              </p:ext>
            </p:extLst>
          </p:nvPr>
        </p:nvGraphicFramePr>
        <p:xfrm>
          <a:off x="719930" y="5291258"/>
          <a:ext cx="20006470" cy="3390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9370">
                  <a:extLst>
                    <a:ext uri="{9D8B030D-6E8A-4147-A177-3AD203B41FA5}">
                      <a16:colId xmlns:a16="http://schemas.microsoft.com/office/drawing/2014/main" val="2533021301"/>
                    </a:ext>
                  </a:extLst>
                </a:gridCol>
                <a:gridCol w="11087100">
                  <a:extLst>
                    <a:ext uri="{9D8B030D-6E8A-4147-A177-3AD203B41FA5}">
                      <a16:colId xmlns:a16="http://schemas.microsoft.com/office/drawing/2014/main" val="1104764925"/>
                    </a:ext>
                  </a:extLst>
                </a:gridCol>
              </a:tblGrid>
              <a:tr h="1219133"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實習公司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部門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9867479"/>
                  </a:ext>
                </a:extLst>
              </a:tr>
              <a:tr h="1147709"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實習指導業師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校內實習輔導老師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838454"/>
                  </a:ext>
                </a:extLst>
              </a:tr>
              <a:tr h="1023576"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學生姓名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實習期間</a:t>
                      </a:r>
                      <a:r>
                        <a:rPr lang="zh-TW" altLang="en-US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：範例：</a:t>
                      </a:r>
                      <a:r>
                        <a:rPr lang="en-US" altLang="zh-TW" sz="4800" b="1" kern="1200" dirty="0" smtClean="0"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107/02/01-107/06/30</a:t>
                      </a:r>
                      <a:endParaRPr lang="zh-TW" altLang="en-US" sz="4800" b="1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958270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5410819" y="3441613"/>
            <a:ext cx="165107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106</a:t>
            </a:r>
            <a:r>
              <a:rPr lang="zh-TW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學年</a:t>
            </a:r>
            <a:r>
              <a:rPr lang="zh-TW" altLang="zh-TW" sz="8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度產業</a:t>
            </a:r>
            <a:r>
              <a:rPr lang="zh-TW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實習成果</a:t>
            </a:r>
            <a:endParaRPr lang="zh-TW" altLang="en-US" sz="8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588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33</Words>
  <Application>Microsoft Office PowerPoint</Application>
  <PresentationFormat>自訂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實習內容：     心得成果分享：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Ho Augusta</cp:lastModifiedBy>
  <cp:revision>24</cp:revision>
  <cp:lastPrinted>2017-03-24T01:32:15Z</cp:lastPrinted>
  <dcterms:created xsi:type="dcterms:W3CDTF">2017-03-19T06:28:20Z</dcterms:created>
  <dcterms:modified xsi:type="dcterms:W3CDTF">2018-05-29T05:58:21Z</dcterms:modified>
</cp:coreProperties>
</file>